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tres-cosas-JA-merged-1.jpg" descr="tres-cosas-JA-merged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tres-cosas-JA-merged10.jpg" descr="tres-cosas-JA-merged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tres-cosas-JA-merged11.jpg" descr="tres-cosas-JA-merged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tres-cosas-JA-merged12.jpg" descr="tres-cosas-JA-merged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tres-cosas-JA-merged13.jpg" descr="tres-cosas-JA-merged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tres-cosas-JA-merged14.jpg" descr="tres-cosas-JA-merged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tres-cosas-JA-merged15.jpg" descr="tres-cosas-JA-merged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tres-cosas-JA-merged16.jpg" descr="tres-cosas-JA-merged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tres-cosas-JA-merged17.jpg" descr="tres-cosas-JA-merged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tres-cosas-JA-merged18.jpg" descr="tres-cosas-JA-merged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tres-cosas-JA-merged19.jpg" descr="tres-cosas-JA-merged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tres-cosas-JA-merged2.jpg" descr="tres-cosas-JA-merged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tres-cosas-JA-merged20.jpg" descr="tres-cosas-JA-merged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tres-cosas-JA-merged21.jpg" descr="tres-cosas-JA-merged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tres-cosas-JA-merged22.jpg" descr="tres-cosas-JA-merged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tres-cosas-JA-merged23.jpg" descr="tres-cosas-JA-merged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tres-cosas-JA-merged24.jpg" descr="tres-cosas-JA-merged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tres-cosas-JA-merged25.jpg" descr="tres-cosas-JA-merged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tres-cosas-JA-merged26.jpg" descr="tres-cosas-JA-merged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tres-cosas-JA-merged27.jpg" descr="tres-cosas-JA-merged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tres-cosas-JA-merged28.jpg" descr="tres-cosas-JA-merged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tres-cosas-JA-merged29.jpg" descr="tres-cosas-JA-merged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tres-cosas-JA-merged3.jpg" descr="tres-cosas-JA-merged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tres-cosas-JA-merged30.jpg" descr="tres-cosas-JA-merged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tres-cosas-JA-merged31.jpg" descr="tres-cosas-JA-merged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tres-cosas-JA-merged-1.jpg" descr="tres-cosas-JA-merged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tres-cosas-JA-merged4.jpg" descr="tres-cosas-JA-merged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tres-cosas-JA-merged5.jpg" descr="tres-cosas-JA-merged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tres-cosas-JA-merged6.jpg" descr="tres-cosas-JA-merged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tres-cosas-JA-merged7.jpg" descr="tres-cosas-JA-merged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tres-cosas-JA-merged8.jpg" descr="tres-cosas-JA-merged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tres-cosas-JA-merged9.jpg" descr="tres-cosas-JA-merged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