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Job-Capitulo-1-Completa-el-Verso-1 NEW.jpg" descr="Job-Capitulo-1-Completa-el-Verso-1 N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Job-Capitulo-1-Completa-el-Verso10.jpg" descr="Job-Capitulo-1-Completa-el-Verso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Job-Capitulo-1-Completa-el-Verso11.jpg" descr="Job-Capitulo-1-Completa-el-Verso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Job-Capitulo-1-Completa-el-Verso12.jpg" descr="Job-Capitulo-1-Completa-el-Verso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Job-Capitulo-1-Completa-el-Verso13.jpg" descr="Job-Capitulo-1-Completa-el-Verso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Job-Capitulo-1-Completa-el-Verso14.jpg" descr="Job-Capitulo-1-Completa-el-Verso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Job-Capitulo-1-Completa-el-Verso15.jpg" descr="Job-Capitulo-1-Completa-el-Verso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Job-Capitulo-1-Completa-el-Verso16.jpg" descr="Job-Capitulo-1-Completa-el-Verso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Job-Capitulo-1-Completa-el-Verso17.jpg" descr="Job-Capitulo-1-Completa-el-Verso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Job-Capitulo-1-Completa-el-Verso18.jpg" descr="Job-Capitulo-1-Completa-el-Verso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Job-Capitulo-1-Completa-el-Verso19.jpg" descr="Job-Capitulo-1-Completa-el-Verso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Job-Capitulo-1-Completa-el-Verso2.jpg" descr="Job-Capitulo-1-Completa-el-Verso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Job-Capitulo-1-Completa-el-Verso20.jpg" descr="Job-Capitulo-1-Completa-el-Verso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Job-Capitulo-1-Completa-el-Verso21.jpg" descr="Job-Capitulo-1-Completa-el-Verso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Job-Capitulo-1-Completa-el-Verso22.jpg" descr="Job-Capitulo-1-Completa-el-Verso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Job-Capitulo-1-Completa-el-Verso23.jpg" descr="Job-Capitulo-1-Completa-el-Verso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Job-Capitulo-1-Completa-el-Verso24.jpg" descr="Job-Capitulo-1-Completa-el-Verso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Job-Capitulo-1-Completa-el-Verso25.jpg" descr="Job-Capitulo-1-Completa-el-Verso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Job-Capitulo-1-Completa-el-Verso26.jpg" descr="Job-Capitulo-1-Completa-el-Verso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Job-Capitulo-1-Completa-el-Verso27.jpg" descr="Job-Capitulo-1-Completa-el-Verso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Job-Capitulo-1-Completa-el-Verso28.jpg" descr="Job-Capitulo-1-Completa-el-Verso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Job-Capitulo-1-Completa-el-Verso29.jpg" descr="Job-Capitulo-1-Completa-el-Verso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Job-Capitulo-1-Completa-el-Verso3.jpg" descr="Job-Capitulo-1-Completa-el-Verso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Job-Capitulo-1-Completa-el-Verso30.jpg" descr="Job-Capitulo-1-Completa-el-Verso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Job-Capitulo-1-Completa-el-Verso31.jpg" descr="Job-Capitulo-1-Completa-el-Verso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Job-Capitulo-1-Completa-el-Verso32.jpg" descr="Job-Capitulo-1-Completa-el-Verso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Job-Capitulo-1-Completa-el-Verso33.jpg" descr="Job-Capitulo-1-Completa-el-Verso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Job-Capitulo-1-Completa-el-Verso34.jpg" descr="Job-Capitulo-1-Completa-el-Verso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Job-Capitulo-1-Completa-el-Verso35.jpg" descr="Job-Capitulo-1-Completa-el-Verso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Job-Capitulo-1-Completa-el-Verso36.jpg" descr="Job-Capitulo-1-Completa-el-Verso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Job-Capitulo-1-Completa-el-Verso37.jpg" descr="Job-Capitulo-1-Completa-el-Verso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Job-Capitulo-1-Completa-el-Verso38.jpg" descr="Job-Capitulo-1-Completa-el-Verso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Job-Capitulo-1-Completa-el-Verso39.jpg" descr="Job-Capitulo-1-Completa-el-Verso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Job-Capitulo-1-Completa-el-Verso4.jpg" descr="Job-Capitulo-1-Completa-el-Verso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Job-Capitulo-1-Completa-el-Verso40.jpg" descr="Job-Capitulo-1-Completa-el-Verso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Job-Capitulo-1-Completa-el-Verso-1 NEW.jpg" descr="Job-Capitulo-1-Completa-el-Verso-1 N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Job-Capitulo-1-Completa-el-Verso5.jpg" descr="Job-Capitulo-1-Completa-el-Verso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Job-Capitulo-1-Completa-el-Verso6.jpg" descr="Job-Capitulo-1-Completa-el-Verso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Job-Capitulo-1-Completa-el-Verso7.jpg" descr="Job-Capitulo-1-Completa-el-Verso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Job-Capitulo-1-Completa-el-Verso8.jpg" descr="Job-Capitulo-1-Completa-el-Verso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Job-Capitulo-1-Completa-el-Verso9.jpg" descr="Job-Capitulo-1-Completa-el-Verso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