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jpe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jpe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e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e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e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jpe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jpe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jpe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e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jpe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completa_verso_1_samuel_1_6.jpg" descr="completa_verso_1_samuel_1_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completa_verso_1_samuel_1_610.jpg" descr="completa_verso_1_samuel_1_6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completa_verso_1_samuel_1_611.jpg" descr="completa_verso_1_samuel_1_6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completa_verso_1_samuel_1_612.jpg" descr="completa_verso_1_samuel_1_6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completa_verso_1_samuel_1_613.jpg" descr="completa_verso_1_samuel_1_6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completa_verso_1_samuel_1_614.jpg" descr="completa_verso_1_samuel_1_6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completa_verso_1_samuel_1_615.jpg" descr="completa_verso_1_samuel_1_6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1" name="completa_verso_1_samuel_1_616.jpg" descr="completa_verso_1_samuel_1_6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5" name="completa_verso_1_samuel_1_617.jpg" descr="completa_verso_1_samuel_1_6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completa_verso_1_samuel_1_618.jpg" descr="completa_verso_1_samuel_1_6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3" name="completa_verso_1_samuel_1_619.jpg" descr="completa_verso_1_samuel_1_6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completa_verso_1_samuel_1_62.jpg" descr="completa_verso_1_samuel_1_6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7" name="completa_verso_1_samuel_1_620.jpg" descr="completa_verso_1_samuel_1_6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1" name="completa_verso_1_samuel_1_621.jpg" descr="completa_verso_1_samuel_1_6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5" name="completa_verso_1_samuel_1_622.jpg" descr="completa_verso_1_samuel_1_6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completa_verso_1_samuel_1_623.jpg" descr="completa_verso_1_samuel_1_6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3" name="completa_verso_1_samuel_1_624.jpg" descr="completa_verso_1_samuel_1_6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7" name="completa_verso_1_samuel_1_625.jpg" descr="completa_verso_1_samuel_1_6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1" name="completa_verso_1_samuel_1_626.jpg" descr="completa_verso_1_samuel_1_6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5" name="completa_verso_1_samuel_1_627.jpg" descr="completa_verso_1_samuel_1_6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completa_verso_1_samuel_1_628.jpg" descr="completa_verso_1_samuel_1_6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3" name="completa_verso_1_samuel_1_629.jpg" descr="completa_verso_1_samuel_1_6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completa_verso_1_samuel_1_63.jpg" descr="completa_verso_1_samuel_1_6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7" name="completa_verso_1_samuel_1_630.jpg" descr="completa_verso_1_samuel_1_6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1" name="completa_verso_1_samuel_1_631.jpg" descr="completa_verso_1_samuel_1_6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5" name="completa_verso_1_samuel_1_632.jpg" descr="completa_verso_1_samuel_1_6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completa_verso_1_samuel_1_633.jpg" descr="completa_verso_1_samuel_1_6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3" name="completa_verso_1_samuel_1_634.jpg" descr="completa_verso_1_samuel_1_63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7" name="completa_verso_1_samuel_1_635.jpg" descr="completa_verso_1_samuel_1_6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1" name="completa_verso_1_samuel_1_636.jpg" descr="completa_verso_1_samuel_1_6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5" name="completa_verso_1_samuel_1_637.jpg" descr="completa_verso_1_samuel_1_6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9" name="completa_verso_1_samuel_1_638.jpg" descr="completa_verso_1_samuel_1_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3" name="completa_verso_1_samuel_1_639.jpg" descr="completa_verso_1_samuel_1_63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completa_verso_1_samuel_1_64.jpg" descr="completa_verso_1_samuel_1_6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7" name="completa_verso_1_samuel_1_640.jpg" descr="completa_verso_1_samuel_1_64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1" name="completa_verso_1_samuel_1_641.jpg" descr="completa_verso_1_samuel_1_64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5" name="completa_verso_1_samuel_1_642.jpg" descr="completa_verso_1_samuel_1_64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9" name="completa_verso_1_samuel_1_643.jpg" descr="completa_verso_1_samuel_1_64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3" name="completa_verso_1_samuel_1_644.jpg" descr="completa_verso_1_samuel_1_64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7" name="completa_verso_1_samuel_1_645.jpg" descr="completa_verso_1_samuel_1_64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1" name="completa_verso_1_samuel_1_646.jpg" descr="completa_verso_1_samuel_1_64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5" name="completa_verso_1_samuel_1_647.jpg" descr="completa_verso_1_samuel_1_64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9" name="completa_verso_1_samuel_1_648.jpg" descr="completa_verso_1_samuel_1_64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3" name="completa_verso_1_samuel_1_649.jpg" descr="completa_verso_1_samuel_1_64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completa_verso_1_samuel_1_65.jpg" descr="completa_verso_1_samuel_1_6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7" name="completa_verso_1_samuel_1_650.jpg" descr="completa_verso_1_samuel_1_65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1" name="completa_verso_1_samuel_1_651.jpg" descr="completa_verso_1_samuel_1_65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5" name="completa_verso_1_samuel_1_6.jpg" descr="completa_verso_1_samuel_1_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completa_verso_1_samuel_1_66.jpg" descr="completa_verso_1_samuel_1_6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completa_verso_1_samuel_1_67.jpg" descr="completa_verso_1_samuel_1_6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completa_verso_1_samuel_1_68.jpg" descr="completa_verso_1_samuel_1_6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completa_verso_1_samuel_1_69.jpg" descr="completa_verso_1_samuel_1_6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