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juego-biblico-memoriza-completa-verso-proverbios-2.jpg" descr="juego-biblico-memoriza-completa-verso-proverbio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juego-biblico-memoriza-completa-verso-proverbios-210.jpg" descr="juego-biblico-memoriza-completa-verso-proverbios-2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juego-biblico-memoriza-completa-verso-proverbios-211.jpg" descr="juego-biblico-memoriza-completa-verso-proverbios-2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juego-biblico-memoriza-completa-verso-proverbios-212.jpg" descr="juego-biblico-memoriza-completa-verso-proverbios-2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juego-biblico-memoriza-completa-verso-proverbios-213.jpg" descr="juego-biblico-memoriza-completa-verso-proverbios-2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juego-biblico-memoriza-completa-verso-proverbios-214.jpg" descr="juego-biblico-memoriza-completa-verso-proverbios-2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juego-biblico-memoriza-completa-verso-proverbios-215.jpg" descr="juego-biblico-memoriza-completa-verso-proverbios-2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juego-biblico-memoriza-completa-verso-proverbios-216.jpg" descr="juego-biblico-memoriza-completa-verso-proverbios-2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juego-biblico-memoriza-completa-verso-proverbios-217.jpg" descr="juego-biblico-memoriza-completa-verso-proverbios-2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juego-biblico-memoriza-completa-verso-proverbios-218.jpg" descr="juego-biblico-memoriza-completa-verso-proverbios-2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juego-biblico-memoriza-completa-verso-proverbios-219.jpg" descr="juego-biblico-memoriza-completa-verso-proverbios-2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juego-biblico-memoriza-completa-verso-proverbios-22.jpg" descr="juego-biblico-memoriza-completa-verso-proverbios-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juego-biblico-memoriza-completa-verso-proverbios-220.jpg" descr="juego-biblico-memoriza-completa-verso-proverbios-2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juego-biblico-memoriza-completa-verso-proverbios-221.jpg" descr="juego-biblico-memoriza-completa-verso-proverbios-2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juego-biblico-memoriza-completa-verso-proverbios-222.jpg" descr="juego-biblico-memoriza-completa-verso-proverbios-2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juego-biblico-memoriza-completa-verso-proverbios-223.jpg" descr="juego-biblico-memoriza-completa-verso-proverbios-2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juego-biblico-memoriza-completa-verso-proverbios-224.jpg" descr="juego-biblico-memoriza-completa-verso-proverbios-2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juego-biblico-memoriza-completa-verso-proverbios-225.jpg" descr="juego-biblico-memoriza-completa-verso-proverbios-2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juego-biblico-memoriza-completa-verso-proverbios-226.jpg" descr="juego-biblico-memoriza-completa-verso-proverbios-2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juego-biblico-memoriza-completa-verso-proverbios-227.jpg" descr="juego-biblico-memoriza-completa-verso-proverbios-2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juego-biblico-memoriza-completa-verso-proverbios-228.jpg" descr="juego-biblico-memoriza-completa-verso-proverbios-2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juego-biblico-memoriza-completa-verso-proverbios-229.jpg" descr="juego-biblico-memoriza-completa-verso-proverbios-2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juego-biblico-memoriza-completa-verso-proverbios-23.jpg" descr="juego-biblico-memoriza-completa-verso-proverbios-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juego-biblico-memoriza-completa-verso-proverbios-2.jpg" descr="juego-biblico-memoriza-completa-verso-proverbio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juego-biblico-memoriza-completa-verso-proverbios-24.jpg" descr="juego-biblico-memoriza-completa-verso-proverbios-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juego-biblico-memoriza-completa-verso-proverbios-25.jpg" descr="juego-biblico-memoriza-completa-verso-proverbios-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juego-biblico-memoriza-completa-verso-proverbios-26.jpg" descr="juego-biblico-memoriza-completa-verso-proverbios-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juego-biblico-memoriza-completa-verso-proverbios-27.jpg" descr="juego-biblico-memoriza-completa-verso-proverbios-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juego-biblico-memoriza-completa-verso-proverbios-28.jpg" descr="juego-biblico-memoriza-completa-verso-proverbios-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juego-biblico-memoriza-completa-verso-proverbios-29.jpg" descr="juego-biblico-memoriza-completa-verso-proverbios-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