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-3175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19250" y="6604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299" y="638919"/>
            <a:ext cx="5325770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/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e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e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jpe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e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e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e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e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jpe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1" name="libros_biblia_orden_discontiguous.jpg" descr="libros_biblia_orden_discontiguou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7" name="libros_biblia_orden_discontiguous10.jpg" descr="libros_biblia_orden_discontiguous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1" name="libros_biblia_orden_discontiguous11.jpg" descr="libros_biblia_orden_discontiguous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5" name="libros_biblia_orden_discontiguous12.jpg" descr="libros_biblia_orden_discontiguous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libros_biblia_orden_discontiguous13.jpg" descr="libros_biblia_orden_discontiguous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3" name="libros_biblia_orden_discontiguous14.jpg" descr="libros_biblia_orden_discontiguous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7" name="libros_biblia_orden_discontiguous15.jpg" descr="libros_biblia_orden_discontiguous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1" name="libros_biblia_orden_discontiguous16.jpg" descr="libros_biblia_orden_discontiguous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5" name="libros_biblia_orden_discontiguous17.jpg" descr="libros_biblia_orden_discontiguous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libros_biblia_orden_discontiguous18.jpg" descr="libros_biblia_orden_discontiguous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3" name="libros_biblia_orden_discontiguous19.jpg" descr="libros_biblia_orden_discontiguous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5" name="libros_biblia_orden_discontiguous2.jpg" descr="libros_biblia_orden_discontiguous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7" name="libros_biblia_orden_discontiguous20.jpg" descr="libros_biblia_orden_discontiguous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1" name="libros_biblia_orden_discontiguous21.jpg" descr="libros_biblia_orden_discontiguous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5" name="libros_biblia_orden_discontiguous22.jpg" descr="libros_biblia_orden_discontiguous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libros_biblia_orden_discontiguous23.jpg" descr="libros_biblia_orden_discontiguous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3" name="libros_biblia_orden_discontiguous24.jpg" descr="libros_biblia_orden_discontiguous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7" name="libros_biblia_orden_discontiguous25.jpg" descr="libros_biblia_orden_discontiguous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1" name="libros_biblia_orden_discontiguous26.jpg" descr="libros_biblia_orden_discontiguous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5" name="libros_biblia_orden_discontiguous27.jpg" descr="libros_biblia_orden_discontiguous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libros_biblia_orden_discontiguous28.jpg" descr="libros_biblia_orden_discontiguous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3" name="libros_biblia_orden_discontiguous29.jpg" descr="libros_biblia_orden_discontiguous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9" name="libros_biblia_orden_discontiguous3.jpg" descr="libros_biblia_orden_discontiguous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7" name="libros_biblia_orden_discontiguous30.jpg" descr="libros_biblia_orden_discontiguous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1" name="libros_biblia_orden_discontiguous31.jpg" descr="libros_biblia_orden_discontiguous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5" name="libros_biblia_orden_discontiguous32.jpg" descr="libros_biblia_orden_discontiguous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9" name="libros_biblia_orden_discontiguous33.jpg" descr="libros_biblia_orden_discontiguous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3" name="libros_biblia_orden_discontiguous34.jpg" descr="libros_biblia_orden_discontiguous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7" name="libros_biblia_orden_discontiguous35.jpg" descr="libros_biblia_orden_discontiguous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1" name="libros_biblia_orden_discontiguous36.jpg" descr="libros_biblia_orden_discontiguous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5" name="libros_biblia_orden_discontiguous37.jpg" descr="libros_biblia_orden_discontiguous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9" name="libros_biblia_orden_discontiguous38.jpg" descr="libros_biblia_orden_discontiguous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3" name="libros_biblia_orden_discontiguous39.jpg" descr="libros_biblia_orden_discontiguous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3" name="libros_biblia_orden_discontiguous4.jpg" descr="libros_biblia_orden_discontiguous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7" name="libros_biblia_orden_discontiguous40.jpg" descr="libros_biblia_orden_discontiguous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1" name="libros_biblia_orden_discontiguous41.jpg" descr="libros_biblia_orden_discontiguous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5" name="libros_biblia_orden_discontiguous42.jpg" descr="libros_biblia_orden_discontiguous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9" name="libros_biblia_orden_discontiguous43.jpg" descr="libros_biblia_orden_discontiguous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3" name="libros_biblia_orden_discontiguous44.jpg" descr="libros_biblia_orden_discontiguous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7" name="libros_biblia_orden_discontiguous45.jpg" descr="libros_biblia_orden_discontiguous4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1" name="libros_biblia_orden_discontiguous46.jpg" descr="libros_biblia_orden_discontiguous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5" name="libros_biblia_orden_discontiguous47.jpg" descr="libros_biblia_orden_discontiguous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9" name="libros_biblia_orden_discontiguous48.jpg" descr="libros_biblia_orden_discontiguous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3" name="libros_biblia_orden_discontiguous49.jpg" descr="libros_biblia_orden_discontiguous4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7" name="libros_biblia_orden_discontiguous5.jpg" descr="libros_biblia_orden_discontiguous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7" name="libros_biblia_orden_discontiguous50.jpg" descr="libros_biblia_orden_discontiguous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1" name="libros_biblia_orden_discontiguous51.jpg" descr="libros_biblia_orden_discontiguous5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5" name="libros_biblia_orden_discontiguous52.jpg" descr="libros_biblia_orden_discontiguous5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9" name="libros_biblia_orden_discontiguous53.jpg" descr="libros_biblia_orden_discontiguous5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3" name="libros_biblia_orden_discontiguous54.jpg" descr="libros_biblia_orden_discontiguous5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7" name="libros_biblia_orden_discontiguous55.jpg" descr="libros_biblia_orden_discontiguous5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1" name="libros_biblia_orden_discontiguous.jpg" descr="libros_biblia_orden_discontiguou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1" name="libros_biblia_orden_discontiguous6.jpg" descr="libros_biblia_orden_discontiguous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5" name="libros_biblia_orden_discontiguous7.jpg" descr="libros_biblia_orden_discontiguous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9" name="libros_biblia_orden_discontiguous8.jpg" descr="libros_biblia_orden_discontiguous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3" name="libros_biblia_orden_discontiguous9.jpg" descr="libros_biblia_orden_discontiguous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